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9ED-697A-422C-8153-41C25FFD1A79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5BD-2849-4162-B8B3-A8D5EC767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976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9ED-697A-422C-8153-41C25FFD1A79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5BD-2849-4162-B8B3-A8D5EC767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759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9ED-697A-422C-8153-41C25FFD1A79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5BD-2849-4162-B8B3-A8D5EC767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928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9ED-697A-422C-8153-41C25FFD1A79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5BD-2849-4162-B8B3-A8D5EC767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7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9ED-697A-422C-8153-41C25FFD1A79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5BD-2849-4162-B8B3-A8D5EC767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430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9ED-697A-422C-8153-41C25FFD1A79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5BD-2849-4162-B8B3-A8D5EC767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668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9ED-697A-422C-8153-41C25FFD1A79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5BD-2849-4162-B8B3-A8D5EC767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217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9ED-697A-422C-8153-41C25FFD1A79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5BD-2849-4162-B8B3-A8D5EC767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03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9ED-697A-422C-8153-41C25FFD1A79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5BD-2849-4162-B8B3-A8D5EC767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858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9ED-697A-422C-8153-41C25FFD1A79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5BD-2849-4162-B8B3-A8D5EC767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9ED-697A-422C-8153-41C25FFD1A79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5BD-2849-4162-B8B3-A8D5EC767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452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CF9ED-697A-422C-8153-41C25FFD1A79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265BD-2849-4162-B8B3-A8D5EC767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834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0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98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16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4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20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6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6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4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8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3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66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2026-02-25T12:18:25Z</dcterms:created>
  <dcterms:modified xsi:type="dcterms:W3CDTF">2026-02-25T12:19:45Z</dcterms:modified>
</cp:coreProperties>
</file>